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432000" cy="38404800"/>
  <p:notesSz cx="6858000" cy="9144000"/>
  <p:defaultTextStyle>
    <a:defPPr>
      <a:defRPr lang="en-US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8" autoAdjust="0"/>
    <p:restoredTop sz="94660"/>
  </p:normalViewPr>
  <p:slideViewPr>
    <p:cSldViewPr snapToGrid="0">
      <p:cViewPr varScale="1">
        <p:scale>
          <a:sx n="33" d="100"/>
          <a:sy n="33" d="100"/>
        </p:scale>
        <p:origin x="336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285233"/>
            <a:ext cx="23317200" cy="1337056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171413"/>
            <a:ext cx="20574000" cy="9272267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5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044700"/>
            <a:ext cx="591502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044700"/>
            <a:ext cx="17402175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9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574541"/>
            <a:ext cx="23660100" cy="1597532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5701001"/>
            <a:ext cx="23660100" cy="840104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4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0223500"/>
            <a:ext cx="116586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0223500"/>
            <a:ext cx="116586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044708"/>
            <a:ext cx="2366010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9414513"/>
            <a:ext cx="11605020" cy="461390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4028420"/>
            <a:ext cx="1160502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9414513"/>
            <a:ext cx="11662173" cy="461390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4028420"/>
            <a:ext cx="11662173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7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6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9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60320"/>
            <a:ext cx="8847534" cy="896112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529588"/>
            <a:ext cx="13887450" cy="272923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1521440"/>
            <a:ext cx="8847534" cy="21344893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8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60320"/>
            <a:ext cx="8847534" cy="896112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529588"/>
            <a:ext cx="13887450" cy="272923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1521440"/>
            <a:ext cx="8847534" cy="21344893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1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044708"/>
            <a:ext cx="2366010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0223500"/>
            <a:ext cx="2366010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5595568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5595568"/>
            <a:ext cx="92583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5595568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spect="1" noChangeArrowheads="1"/>
          </p:cNvSpPr>
          <p:nvPr/>
        </p:nvSpPr>
        <p:spPr bwMode="auto">
          <a:xfrm>
            <a:off x="-3571" y="2381"/>
            <a:ext cx="27435571" cy="4589145"/>
          </a:xfrm>
          <a:prstGeom prst="rect">
            <a:avLst/>
          </a:prstGeom>
          <a:solidFill>
            <a:srgbClr val="AEA198"/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89" y="-79930"/>
            <a:ext cx="27433190" cy="273905"/>
          </a:xfrm>
          <a:prstGeom prst="rect">
            <a:avLst/>
          </a:prstGeom>
          <a:solidFill>
            <a:srgbClr val="A31F34"/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575837"/>
            <a:ext cx="19354800" cy="385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b="1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TITLE GOES HERE.  It should be 72 point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SECOND TITLE GOES HERE (optional).  It should be 36 point (30 inches wide by 42 inches tall)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AUTHORS GO HERE.  Titles should be 36 point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FFFFFF"/>
              </a:solidFill>
              <a:latin typeface="Franklin Gothic Medium" panose="020B06030201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All  titles and authors should be flush left.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640711" y="6505596"/>
            <a:ext cx="8477027" cy="4285011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r>
              <a:rPr lang="en-US" sz="2700" dirty="0">
                <a:solidFill>
                  <a:srgbClr val="000000"/>
                </a:solidFill>
                <a:latin typeface="Calibri" panose="020F0502020204030204" pitchFamily="34" charset="0"/>
              </a:rPr>
              <a:t>All body text should be black  Calibri</a:t>
            </a:r>
            <a:r>
              <a:rPr lang="en-US" sz="2700">
                <a:solidFill>
                  <a:srgbClr val="000000"/>
                </a:solidFill>
                <a:latin typeface="Calibri" panose="020F0502020204030204" pitchFamily="34" charset="0"/>
              </a:rPr>
              <a:t>, 24 </a:t>
            </a:r>
            <a:r>
              <a:rPr lang="en-US" sz="2700" dirty="0">
                <a:solidFill>
                  <a:srgbClr val="000000"/>
                </a:solidFill>
                <a:latin typeface="Calibri" panose="020F0502020204030204" pitchFamily="34" charset="0"/>
              </a:rPr>
              <a:t>point font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endParaRPr lang="en-US" sz="27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r>
              <a:rPr lang="en-US" sz="2700" dirty="0">
                <a:solidFill>
                  <a:srgbClr val="000000"/>
                </a:solidFill>
                <a:latin typeface="Calibri" panose="020F0502020204030204" pitchFamily="34" charset="0"/>
              </a:rPr>
              <a:t>Leading (aka Line Spacing) should be set to 1.2-2.0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640711" y="13017395"/>
            <a:ext cx="12252329" cy="6706903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640711" y="21520630"/>
            <a:ext cx="12252329" cy="6706903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13303864" y="13017395"/>
            <a:ext cx="13518926" cy="6706903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13304520" y="21520630"/>
            <a:ext cx="13520554" cy="6706903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9504233" y="6505596"/>
            <a:ext cx="8477027" cy="4285011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8367755" y="6504787"/>
            <a:ext cx="8477027" cy="4285820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640711" y="5608112"/>
            <a:ext cx="8477027" cy="81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Abstract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9504234" y="5608112"/>
            <a:ext cx="8477026" cy="89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Background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18367755" y="5608112"/>
            <a:ext cx="8477027" cy="75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Materials and Methods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640710" y="12011620"/>
            <a:ext cx="12252329" cy="85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Results Block 1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40710" y="20472108"/>
            <a:ext cx="12252329" cy="82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Results Block 2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13303864" y="11968874"/>
            <a:ext cx="13540918" cy="66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Results Table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13303864" y="20472108"/>
            <a:ext cx="13540918" cy="8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Results Graph</a:t>
            </a:r>
            <a:endParaRPr lang="en-US" sz="4950" dirty="0">
              <a:latin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3571" y="36142863"/>
            <a:ext cx="27568921" cy="2322595"/>
            <a:chOff x="90577" y="42998063"/>
            <a:chExt cx="44081355" cy="819751"/>
          </a:xfrm>
        </p:grpSpPr>
        <p:sp>
          <p:nvSpPr>
            <p:cNvPr id="28" name="Rectangle 46"/>
            <p:cNvSpPr>
              <a:spLocks noChangeAspect="1" noChangeArrowheads="1"/>
            </p:cNvSpPr>
            <p:nvPr/>
          </p:nvSpPr>
          <p:spPr bwMode="auto">
            <a:xfrm>
              <a:off x="90577" y="42998063"/>
              <a:ext cx="43965691" cy="819751"/>
            </a:xfrm>
            <a:prstGeom prst="rect">
              <a:avLst/>
            </a:prstGeom>
            <a:solidFill>
              <a:srgbClr val="A31F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9" name="Text Box 47"/>
            <p:cNvSpPr txBox="1">
              <a:spLocks noChangeAspect="1" noChangeArrowheads="1"/>
            </p:cNvSpPr>
            <p:nvPr/>
          </p:nvSpPr>
          <p:spPr bwMode="auto">
            <a:xfrm>
              <a:off x="211013" y="43193055"/>
              <a:ext cx="43960919" cy="607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IU Richard M. Fairbanks School of Public Health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Health Sciences Building (RG) | 1050 </a:t>
              </a:r>
              <a:r>
                <a:rPr lang="en-US" sz="2800" b="1" dirty="0" err="1">
                  <a:solidFill>
                    <a:srgbClr val="FFFFFF"/>
                  </a:solidFill>
                  <a:latin typeface="Calibri" panose="020F0502020204030204" pitchFamily="34" charset="0"/>
                </a:rPr>
                <a:t>Wishard</a:t>
              </a:r>
              <a:r>
                <a:rPr lang="en-US" sz="28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 Boulevard  I  Indianapolis, IN 46202-2872  I  (317) 274-2000  I  </a:t>
              </a:r>
              <a:r>
                <a:rPr lang="en-US" sz="2800" b="1" dirty="0" err="1">
                  <a:solidFill>
                    <a:srgbClr val="FFFFFF"/>
                  </a:solidFill>
                  <a:latin typeface="Calibri" panose="020F0502020204030204" pitchFamily="34" charset="0"/>
                </a:rPr>
                <a:t>fsph.iupui.edu</a:t>
              </a:r>
              <a:endParaRPr lang="en-US" sz="2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40711" y="30229428"/>
            <a:ext cx="8477027" cy="4285011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9504233" y="30229428"/>
            <a:ext cx="8477027" cy="4285011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18367755" y="30228619"/>
            <a:ext cx="8477027" cy="4285820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640711" y="29331944"/>
            <a:ext cx="8477027" cy="81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Summary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9504234" y="29331944"/>
            <a:ext cx="8477026" cy="89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Conclusions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18367755" y="29331944"/>
            <a:ext cx="8477027" cy="75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Reference</a:t>
            </a:r>
            <a:endParaRPr lang="en-US" sz="4950" dirty="0">
              <a:latin typeface="Arial" panose="020B0604020202020204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F3B96CA-7480-154A-B690-52E815250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0669" y="231902"/>
            <a:ext cx="5197907" cy="393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8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123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Briggs, Amanda Michelle</dc:creator>
  <cp:lastModifiedBy>Microsoft Office User</cp:lastModifiedBy>
  <cp:revision>6</cp:revision>
  <dcterms:created xsi:type="dcterms:W3CDTF">2016-01-27T18:09:57Z</dcterms:created>
  <dcterms:modified xsi:type="dcterms:W3CDTF">2019-02-14T22:13:21Z</dcterms:modified>
</cp:coreProperties>
</file>