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7432000" cy="38404800"/>
  <p:notesSz cx="6858000" cy="9144000"/>
  <p:custDataLst>
    <p:tags r:id="rId3"/>
  </p:custDataLst>
  <p:defaultTextStyle>
    <a:defPPr>
      <a:defRPr lang="en-US"/>
    </a:defPPr>
    <a:lvl1pPr marL="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62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8" autoAdjust="0"/>
    <p:restoredTop sz="94660"/>
  </p:normalViewPr>
  <p:slideViewPr>
    <p:cSldViewPr snapToGrid="0">
      <p:cViewPr>
        <p:scale>
          <a:sx n="32" d="100"/>
          <a:sy n="32" d="100"/>
        </p:scale>
        <p:origin x="336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285233"/>
            <a:ext cx="23317200" cy="13370560"/>
          </a:xfrm>
        </p:spPr>
        <p:txBody>
          <a:bodyPr anchor="b"/>
          <a:lstStyle>
            <a:lvl1pPr algn="ctr"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171413"/>
            <a:ext cx="20574000" cy="9272267"/>
          </a:xfrm>
        </p:spPr>
        <p:txBody>
          <a:bodyPr/>
          <a:lstStyle>
            <a:lvl1pPr marL="0" indent="0" algn="ctr">
              <a:buNone/>
              <a:defRPr sz="7200"/>
            </a:lvl1pPr>
            <a:lvl2pPr marL="1371600" indent="0" algn="ctr">
              <a:buNone/>
              <a:defRPr sz="6000"/>
            </a:lvl2pPr>
            <a:lvl3pPr marL="2743200" indent="0" algn="ctr">
              <a:buNone/>
              <a:defRPr sz="5400"/>
            </a:lvl3pPr>
            <a:lvl4pPr marL="4114800" indent="0" algn="ctr">
              <a:buNone/>
              <a:defRPr sz="4800"/>
            </a:lvl4pPr>
            <a:lvl5pPr marL="5486400" indent="0" algn="ctr">
              <a:buNone/>
              <a:defRPr sz="4800"/>
            </a:lvl5pPr>
            <a:lvl6pPr marL="6858000" indent="0" algn="ctr">
              <a:buNone/>
              <a:defRPr sz="4800"/>
            </a:lvl6pPr>
            <a:lvl7pPr marL="8229600" indent="0" algn="ctr">
              <a:buNone/>
              <a:defRPr sz="4800"/>
            </a:lvl7pPr>
            <a:lvl8pPr marL="9601200" indent="0" algn="ctr">
              <a:buNone/>
              <a:defRPr sz="4800"/>
            </a:lvl8pPr>
            <a:lvl9pPr marL="10972800" indent="0" algn="ctr">
              <a:buNone/>
              <a:defRPr sz="4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5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96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631027" y="2044700"/>
            <a:ext cx="5915025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5952" y="2044700"/>
            <a:ext cx="17402175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1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9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664" y="9574541"/>
            <a:ext cx="23660100" cy="15975327"/>
          </a:xfrm>
        </p:spPr>
        <p:txBody>
          <a:bodyPr anchor="b"/>
          <a:lstStyle>
            <a:lvl1pPr>
              <a:defRPr sz="1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1664" y="25701001"/>
            <a:ext cx="23660100" cy="8401047"/>
          </a:xfrm>
        </p:spPr>
        <p:txBody>
          <a:bodyPr/>
          <a:lstStyle>
            <a:lvl1pPr marL="0" indent="0">
              <a:buNone/>
              <a:defRPr sz="7200">
                <a:solidFill>
                  <a:schemeClr val="tx1"/>
                </a:solidFill>
              </a:defRPr>
            </a:lvl1pPr>
            <a:lvl2pPr marL="13716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27432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114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54864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68580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82296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96012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097280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4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59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7450" y="10223500"/>
            <a:ext cx="1165860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7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044708"/>
            <a:ext cx="2366010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9526" y="9414513"/>
            <a:ext cx="11605020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9526" y="14028420"/>
            <a:ext cx="1160502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87452" y="9414513"/>
            <a:ext cx="11662173" cy="4613907"/>
          </a:xfrm>
        </p:spPr>
        <p:txBody>
          <a:bodyPr anchor="b"/>
          <a:lstStyle>
            <a:lvl1pPr marL="0" indent="0">
              <a:buNone/>
              <a:defRPr sz="7200" b="1"/>
            </a:lvl1pPr>
            <a:lvl2pPr marL="1371600" indent="0">
              <a:buNone/>
              <a:defRPr sz="6000" b="1"/>
            </a:lvl2pPr>
            <a:lvl3pPr marL="2743200" indent="0">
              <a:buNone/>
              <a:defRPr sz="5400" b="1"/>
            </a:lvl3pPr>
            <a:lvl4pPr marL="4114800" indent="0">
              <a:buNone/>
              <a:defRPr sz="4800" b="1"/>
            </a:lvl4pPr>
            <a:lvl5pPr marL="5486400" indent="0">
              <a:buNone/>
              <a:defRPr sz="4800" b="1"/>
            </a:lvl5pPr>
            <a:lvl6pPr marL="6858000" indent="0">
              <a:buNone/>
              <a:defRPr sz="4800" b="1"/>
            </a:lvl6pPr>
            <a:lvl7pPr marL="8229600" indent="0">
              <a:buNone/>
              <a:defRPr sz="4800" b="1"/>
            </a:lvl7pPr>
            <a:lvl8pPr marL="9601200" indent="0">
              <a:buNone/>
              <a:defRPr sz="4800" b="1"/>
            </a:lvl8pPr>
            <a:lvl9pPr marL="10972800" indent="0">
              <a:buNone/>
              <a:defRPr sz="4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87452" y="14028420"/>
            <a:ext cx="11662173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57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6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93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2173" y="5529588"/>
            <a:ext cx="13887450" cy="27292300"/>
          </a:xfrm>
        </p:spPr>
        <p:txBody>
          <a:bodyPr/>
          <a:lstStyle>
            <a:lvl1pPr>
              <a:defRPr sz="9600"/>
            </a:lvl1pPr>
            <a:lvl2pPr>
              <a:defRPr sz="8400"/>
            </a:lvl2pPr>
            <a:lvl3pPr>
              <a:defRPr sz="72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8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23" y="2560320"/>
            <a:ext cx="8847534" cy="8961120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62173" y="5529588"/>
            <a:ext cx="13887450" cy="27292300"/>
          </a:xfrm>
        </p:spPr>
        <p:txBody>
          <a:bodyPr anchor="t"/>
          <a:lstStyle>
            <a:lvl1pPr marL="0" indent="0">
              <a:buNone/>
              <a:defRPr sz="9600"/>
            </a:lvl1pPr>
            <a:lvl2pPr marL="1371600" indent="0">
              <a:buNone/>
              <a:defRPr sz="8400"/>
            </a:lvl2pPr>
            <a:lvl3pPr marL="2743200" indent="0">
              <a:buNone/>
              <a:defRPr sz="7200"/>
            </a:lvl3pPr>
            <a:lvl4pPr marL="4114800" indent="0">
              <a:buNone/>
              <a:defRPr sz="6000"/>
            </a:lvl4pPr>
            <a:lvl5pPr marL="5486400" indent="0">
              <a:buNone/>
              <a:defRPr sz="6000"/>
            </a:lvl5pPr>
            <a:lvl6pPr marL="6858000" indent="0">
              <a:buNone/>
              <a:defRPr sz="6000"/>
            </a:lvl6pPr>
            <a:lvl7pPr marL="8229600" indent="0">
              <a:buNone/>
              <a:defRPr sz="6000"/>
            </a:lvl7pPr>
            <a:lvl8pPr marL="9601200" indent="0">
              <a:buNone/>
              <a:defRPr sz="6000"/>
            </a:lvl8pPr>
            <a:lvl9pPr marL="10972800" indent="0">
              <a:buNone/>
              <a:defRPr sz="6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9523" y="11521440"/>
            <a:ext cx="8847534" cy="21344893"/>
          </a:xfrm>
        </p:spPr>
        <p:txBody>
          <a:bodyPr/>
          <a:lstStyle>
            <a:lvl1pPr marL="0" indent="0">
              <a:buNone/>
              <a:defRPr sz="4800"/>
            </a:lvl1pPr>
            <a:lvl2pPr marL="1371600" indent="0">
              <a:buNone/>
              <a:defRPr sz="4200"/>
            </a:lvl2pPr>
            <a:lvl3pPr marL="2743200" indent="0">
              <a:buNone/>
              <a:defRPr sz="3600"/>
            </a:lvl3pPr>
            <a:lvl4pPr marL="4114800" indent="0">
              <a:buNone/>
              <a:defRPr sz="3000"/>
            </a:lvl4pPr>
            <a:lvl5pPr marL="5486400" indent="0">
              <a:buNone/>
              <a:defRPr sz="3000"/>
            </a:lvl5pPr>
            <a:lvl6pPr marL="6858000" indent="0">
              <a:buNone/>
              <a:defRPr sz="3000"/>
            </a:lvl6pPr>
            <a:lvl7pPr marL="8229600" indent="0">
              <a:buNone/>
              <a:defRPr sz="3000"/>
            </a:lvl7pPr>
            <a:lvl8pPr marL="9601200" indent="0">
              <a:buNone/>
              <a:defRPr sz="3000"/>
            </a:lvl8pPr>
            <a:lvl9pPr marL="10972800" indent="0">
              <a:buNone/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1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5950" y="2044708"/>
            <a:ext cx="2366010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5950" y="10223500"/>
            <a:ext cx="2366010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59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0454-7861-4E07-82DE-FC26F3BF5388}" type="datetimeFigureOut">
              <a:rPr lang="en-US" smtClean="0"/>
              <a:t>2/14/19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86850" y="35595568"/>
            <a:ext cx="92583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73850" y="35595568"/>
            <a:ext cx="617220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1825-912F-4B7C-9BDE-61DE421B3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0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spect="1" noChangeArrowheads="1"/>
          </p:cNvSpPr>
          <p:nvPr/>
        </p:nvSpPr>
        <p:spPr bwMode="auto">
          <a:xfrm>
            <a:off x="-3571" y="2381"/>
            <a:ext cx="27435571" cy="4589145"/>
          </a:xfrm>
          <a:prstGeom prst="rect">
            <a:avLst/>
          </a:prstGeom>
          <a:solidFill>
            <a:srgbClr val="AEA198"/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189" y="-79930"/>
            <a:ext cx="27433190" cy="273905"/>
          </a:xfrm>
          <a:prstGeom prst="rect">
            <a:avLst/>
          </a:prstGeom>
          <a:solidFill>
            <a:srgbClr val="A31F34"/>
          </a:solidFill>
          <a:ln>
            <a:noFill/>
          </a:ln>
          <a:effectLst/>
          <a:extLst/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013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575837"/>
            <a:ext cx="19354800" cy="3854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TITLE GOES HERE.  It should be 72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SECOND TITLE GOES HERE (optional).  It should be 36 point (30 inches wide by 42 inches tall)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AUTHORS GO HERE.  Titles should be 36 point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FFFFFF"/>
              </a:solidFill>
              <a:latin typeface="Franklin Gothic Medium" panose="020B06030201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FFFF"/>
                </a:solidFill>
                <a:latin typeface="Franklin Gothic Medium" panose="020B0603020102020204" pitchFamily="34" charset="0"/>
              </a:rPr>
              <a:t>All  titles and authors should be flush left.</a:t>
            </a:r>
            <a:endParaRPr lang="en-US" sz="3600" dirty="0">
              <a:latin typeface="Arial" panose="020B0604020202020204" pitchFamily="34" charset="0"/>
            </a:endParaRPr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640711" y="6505596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" name="Text Box 31"/>
          <p:cNvSpPr txBox="1">
            <a:spLocks noChangeArrowheads="1"/>
          </p:cNvSpPr>
          <p:nvPr/>
        </p:nvSpPr>
        <p:spPr bwMode="auto">
          <a:xfrm>
            <a:off x="9504233" y="6505596"/>
            <a:ext cx="8477027" cy="4285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All body text should be black  Calibri, 24 point font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Leading (aka Line Spacing) should be set to 1.2-2.0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3" name="Text Box 32"/>
          <p:cNvSpPr txBox="1">
            <a:spLocks noChangeArrowheads="1"/>
          </p:cNvSpPr>
          <p:nvPr/>
        </p:nvSpPr>
        <p:spPr bwMode="auto">
          <a:xfrm>
            <a:off x="18367755" y="6504787"/>
            <a:ext cx="8477027" cy="4285820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640711" y="5608112"/>
            <a:ext cx="8477027" cy="81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Background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9504234" y="5608112"/>
            <a:ext cx="8477026" cy="89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Specific Aims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18367755" y="5608112"/>
            <a:ext cx="8477027" cy="755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Materials and Methods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7406955" y="11234001"/>
            <a:ext cx="12252329" cy="852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Results </a:t>
            </a:r>
            <a:endParaRPr lang="en-US" sz="4950" dirty="0">
              <a:latin typeface="Arial" panose="020B0604020202020204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-3571" y="36142863"/>
            <a:ext cx="27568921" cy="2322595"/>
            <a:chOff x="90577" y="42998063"/>
            <a:chExt cx="44081355" cy="819751"/>
          </a:xfrm>
        </p:grpSpPr>
        <p:sp>
          <p:nvSpPr>
            <p:cNvPr id="28" name="Rectangle 46"/>
            <p:cNvSpPr>
              <a:spLocks noChangeAspect="1" noChangeArrowheads="1"/>
            </p:cNvSpPr>
            <p:nvPr/>
          </p:nvSpPr>
          <p:spPr bwMode="auto">
            <a:xfrm>
              <a:off x="90577" y="42998063"/>
              <a:ext cx="43965691" cy="819751"/>
            </a:xfrm>
            <a:prstGeom prst="rect">
              <a:avLst/>
            </a:prstGeom>
            <a:solidFill>
              <a:srgbClr val="A31F3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013"/>
            </a:p>
          </p:txBody>
        </p:sp>
        <p:sp>
          <p:nvSpPr>
            <p:cNvPr id="29" name="Text Box 47"/>
            <p:cNvSpPr txBox="1">
              <a:spLocks noChangeAspect="1" noChangeArrowheads="1"/>
            </p:cNvSpPr>
            <p:nvPr/>
          </p:nvSpPr>
          <p:spPr bwMode="auto">
            <a:xfrm>
              <a:off x="211013" y="43193055"/>
              <a:ext cx="43960919" cy="607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40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IU Richard M. Fairbanks School of Public Health</a:t>
              </a:r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8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Health Sciences Building (RG) | 1050 Wishard Boulevard  I  Indianapolis, IN 46202-2872  I  (317) 274-2000  I  </a:t>
              </a:r>
              <a:r>
                <a:rPr lang="en-US" sz="2800" b="1" dirty="0" err="1">
                  <a:solidFill>
                    <a:srgbClr val="FFFFFF"/>
                  </a:solidFill>
                  <a:latin typeface="Calibri" panose="020F0502020204030204" pitchFamily="34" charset="0"/>
                </a:rPr>
                <a:t>fsph.iupui.edu</a:t>
              </a:r>
              <a:endParaRPr lang="en-US" sz="28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640711" y="30229428"/>
            <a:ext cx="12435209" cy="5310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SzPts val="1000"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13533120" y="30229428"/>
            <a:ext cx="13311661" cy="5310011"/>
          </a:xfrm>
          <a:prstGeom prst="rect">
            <a:avLst/>
          </a:prstGeom>
          <a:noFill/>
          <a:ln w="25400" algn="ctr">
            <a:solidFill>
              <a:srgbClr val="59758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276901" y="29331942"/>
            <a:ext cx="8477027" cy="815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Summary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15950437" y="29292549"/>
            <a:ext cx="8477026" cy="89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950" dirty="0">
                <a:solidFill>
                  <a:srgbClr val="000000"/>
                </a:solidFill>
                <a:latin typeface="Franklin Gothic Medium" panose="020B0603020102020204" pitchFamily="34" charset="0"/>
              </a:rPr>
              <a:t>Conclusions</a:t>
            </a:r>
            <a:endParaRPr lang="en-US" sz="4950" dirty="0"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7013" y="12084896"/>
            <a:ext cx="26063074" cy="15819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95B185-4F3A-634D-907F-0D180570B5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0669" y="231902"/>
            <a:ext cx="5197907" cy="393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86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114</Words>
  <Application>Microsoft Macintosh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Franklin Gothic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Briggs, Amanda Michelle</dc:creator>
  <cp:lastModifiedBy>Microsoft Office User</cp:lastModifiedBy>
  <cp:revision>9</cp:revision>
  <dcterms:created xsi:type="dcterms:W3CDTF">2016-01-27T18:09:57Z</dcterms:created>
  <dcterms:modified xsi:type="dcterms:W3CDTF">2019-02-14T22:11:56Z</dcterms:modified>
</cp:coreProperties>
</file>